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304" r:id="rId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7928"/>
    <a:srgbClr val="60A928"/>
    <a:srgbClr val="C09F4D"/>
    <a:srgbClr val="205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6951" autoAdjust="0"/>
    <p:restoredTop sz="99754" autoAdjust="0"/>
  </p:normalViewPr>
  <p:slideViewPr>
    <p:cSldViewPr snapToGrid="0" snapToObjects="1">
      <p:cViewPr varScale="1">
        <p:scale>
          <a:sx n="94" d="100"/>
          <a:sy n="94" d="100"/>
        </p:scale>
        <p:origin x="-1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>
      <p:cViewPr>
        <p:scale>
          <a:sx n="150" d="100"/>
          <a:sy n="150" d="100"/>
        </p:scale>
        <p:origin x="-1248" y="35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5D724F-E4D9-0E4D-B4AE-76D55014B47A}" type="datetime1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8BA9BA-13AD-C048-AE90-B6C2EE20E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35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ECC75A69-6FAD-5E46-AFAA-D3B6D13700C4}" type="datetime1">
              <a:rPr lang="en-US"/>
              <a:pPr>
                <a:defRPr/>
              </a:pPr>
              <a:t>10/15/12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0DB9601-0F7F-184C-A885-4EDA05490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7786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Placeholder 1"/>
          <p:cNvSpPr>
            <a:spLocks noGrp="1"/>
          </p:cNvSpPr>
          <p:nvPr>
            <p:ph type="ctrTitle"/>
          </p:nvPr>
        </p:nvSpPr>
        <p:spPr>
          <a:xfrm>
            <a:off x="0" y="3427413"/>
            <a:ext cx="9140825" cy="914400"/>
          </a:xfrm>
          <a:noFill/>
        </p:spPr>
        <p:txBody>
          <a:bodyPr tIns="457200" anchor="t"/>
          <a:lstStyle>
            <a:lvl1pPr>
              <a:lnSpc>
                <a:spcPct val="100000"/>
              </a:lnSpc>
              <a:defRPr sz="26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7587" name="Text Placeholder 2"/>
          <p:cNvSpPr>
            <a:spLocks noGrp="1"/>
          </p:cNvSpPr>
          <p:nvPr>
            <p:ph type="subTitle" idx="1"/>
          </p:nvPr>
        </p:nvSpPr>
        <p:spPr>
          <a:xfrm>
            <a:off x="0" y="4343400"/>
            <a:ext cx="9140825" cy="301625"/>
          </a:xfrm>
        </p:spPr>
        <p:txBody>
          <a:bodyPr tIns="0"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62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24750" y="0"/>
            <a:ext cx="1619250" cy="9302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9957B07-CFFA-9B4B-8C80-BF4232614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6607378"/>
            <a:ext cx="7225278" cy="26317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8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FOR INTERNAL USE ONLY © 2012, Genentech / Proprietary information – Please do not copy, distribute or use without prior consent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399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31863"/>
            <a:ext cx="44942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31863"/>
            <a:ext cx="44942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24750" y="0"/>
            <a:ext cx="1619250" cy="9302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AC6A654-E6F1-5142-BF1D-764F929C1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39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24750" y="0"/>
            <a:ext cx="1619250" cy="9302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A77AE03F-5102-8844-A314-5A07F3415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0" y="6607378"/>
            <a:ext cx="7225278" cy="26317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8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FOR INTERNAL USE ONLY © 2012, Genentech / Proprietary information – Please do not copy, distribute or use without prior consent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435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927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2"/>
          <p:cNvSpPr>
            <a:spLocks noChangeArrowheads="1"/>
          </p:cNvSpPr>
          <p:nvPr/>
        </p:nvSpPr>
        <p:spPr bwMode="auto">
          <a:xfrm>
            <a:off x="-1588" y="0"/>
            <a:ext cx="9140826" cy="93027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7524750" cy="93186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28600" tIns="45720" rIns="228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4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931862"/>
            <a:ext cx="9140825" cy="5155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228600" tIns="512064" rIns="2286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6577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782"/>
            <a:ext cx="6856413" cy="25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28600" tIns="0" rIns="228600" bIns="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8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FOR INTERNAL USE ONLY © 2012, Genentech / Proprietary information – Please do not copy, distribute or use without prior written consent.</a:t>
            </a:r>
            <a:endParaRPr lang="en-US" dirty="0"/>
          </a:p>
        </p:txBody>
      </p:sp>
      <p:sp>
        <p:nvSpPr>
          <p:cNvPr id="8" name="Rectangle 6"/>
          <p:cNvSpPr txBox="1">
            <a:spLocks noGrp="1" noChangeArrowheads="1"/>
          </p:cNvSpPr>
          <p:nvPr userDrawn="1"/>
        </p:nvSpPr>
        <p:spPr bwMode="auto">
          <a:xfrm>
            <a:off x="7524750" y="0"/>
            <a:ext cx="161925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6E53C482-106E-8243-9623-AAACADB00A38}" type="slidenum">
              <a:rPr lang="en-US" sz="10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00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0" r:id="rId1"/>
    <p:sldLayoutId id="2147484251" r:id="rId2"/>
    <p:sldLayoutId id="2147484253" r:id="rId3"/>
    <p:sldLayoutId id="2147484255" r:id="rId4"/>
    <p:sldLayoutId id="2147484256" r:id="rId5"/>
  </p:sldLayoutIdLst>
  <p:hf sldNum="0" hdr="0" dt="0"/>
  <p:txStyles>
    <p:titleStyle>
      <a:lvl1pPr algn="l" defTabSz="457200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2pPr>
      <a:lvl3pPr algn="l" defTabSz="457200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3pPr>
      <a:lvl4pPr algn="l" defTabSz="457200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4pPr>
      <a:lvl5pPr algn="l" defTabSz="457200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l" defTabSz="457200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l" defTabSz="457200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l" defTabSz="457200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l" defTabSz="457200" rtl="0" eaLnBrk="1" fontAlgn="base" hangingPunct="1">
        <a:lnSpc>
          <a:spcPts val="24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342900" indent="-342900" algn="l" defTabSz="457200" rtl="0" eaLnBrk="0" fontAlgn="base" hangingPunct="0">
        <a:lnSpc>
          <a:spcPts val="1800"/>
        </a:lnSpc>
        <a:spcBef>
          <a:spcPct val="0"/>
        </a:spcBef>
        <a:spcAft>
          <a:spcPct val="0"/>
        </a:spcAft>
        <a:buChar char="•"/>
        <a:tabLst>
          <a:tab pos="454025" algn="l"/>
          <a:tab pos="915988" algn="l"/>
          <a:tab pos="1370013" algn="l"/>
        </a:tabLst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168275" algn="l" defTabSz="457200" rtl="0" eaLnBrk="0" fontAlgn="base" hangingPunct="0">
        <a:lnSpc>
          <a:spcPts val="1800"/>
        </a:lnSpc>
        <a:spcBef>
          <a:spcPct val="0"/>
        </a:spcBef>
        <a:spcAft>
          <a:spcPct val="0"/>
        </a:spcAft>
        <a:buFont typeface="Arial" charset="0"/>
        <a:buChar char="•"/>
        <a:tabLst>
          <a:tab pos="454025" algn="l"/>
          <a:tab pos="915988" algn="l"/>
          <a:tab pos="1370013" algn="l"/>
        </a:tabLst>
        <a:defRPr sz="1400">
          <a:solidFill>
            <a:schemeClr val="tx1"/>
          </a:solidFill>
          <a:latin typeface="+mn-lt"/>
          <a:ea typeface="+mn-ea"/>
        </a:defRPr>
      </a:lvl2pPr>
      <a:lvl3pPr marL="1089025" indent="-174625" algn="l" defTabSz="457200" rtl="0" eaLnBrk="0" fontAlgn="base" hangingPunct="0">
        <a:lnSpc>
          <a:spcPts val="1600"/>
        </a:lnSpc>
        <a:spcBef>
          <a:spcPct val="0"/>
        </a:spcBef>
        <a:spcAft>
          <a:spcPct val="0"/>
        </a:spcAft>
        <a:buFont typeface="Arial" charset="0"/>
        <a:buChar char="–"/>
        <a:tabLst>
          <a:tab pos="454025" algn="l"/>
          <a:tab pos="915988" algn="l"/>
          <a:tab pos="1370013" algn="l"/>
        </a:tabLst>
        <a:defRPr sz="1200">
          <a:solidFill>
            <a:schemeClr val="tx1"/>
          </a:solidFill>
          <a:latin typeface="+mn-lt"/>
          <a:ea typeface="+mn-ea"/>
        </a:defRPr>
      </a:lvl3pPr>
      <a:lvl4pPr marL="1541463" indent="-169863" algn="l" defTabSz="457200" rtl="0" eaLnBrk="0" fontAlgn="base" hangingPunct="0">
        <a:lnSpc>
          <a:spcPts val="1400"/>
        </a:lnSpc>
        <a:spcBef>
          <a:spcPct val="0"/>
        </a:spcBef>
        <a:spcAft>
          <a:spcPct val="0"/>
        </a:spcAft>
        <a:buFont typeface="Lucida Grande" charset="0"/>
        <a:buChar char="&gt;"/>
        <a:tabLst>
          <a:tab pos="454025" algn="l"/>
          <a:tab pos="915988" algn="l"/>
          <a:tab pos="1370013" algn="l"/>
        </a:tabLst>
        <a:defRPr sz="1000">
          <a:solidFill>
            <a:schemeClr val="tx1"/>
          </a:solidFill>
          <a:latin typeface="+mn-lt"/>
          <a:ea typeface="+mn-ea"/>
        </a:defRPr>
      </a:lvl4pPr>
      <a:lvl5pPr marL="2005013" indent="-176213" algn="l" defTabSz="457200" rtl="0" eaLnBrk="0" fontAlgn="base" hangingPunct="0">
        <a:lnSpc>
          <a:spcPts val="1400"/>
        </a:lnSpc>
        <a:spcBef>
          <a:spcPct val="0"/>
        </a:spcBef>
        <a:spcAft>
          <a:spcPct val="0"/>
        </a:spcAft>
        <a:buFont typeface="Lucida Grande" charset="0"/>
        <a:buChar char="&gt;"/>
        <a:tabLst>
          <a:tab pos="454025" algn="l"/>
          <a:tab pos="915988" algn="l"/>
          <a:tab pos="1370013" algn="l"/>
        </a:tabLst>
        <a:defRPr sz="1000">
          <a:solidFill>
            <a:schemeClr val="tx1"/>
          </a:solidFill>
          <a:latin typeface="+mn-lt"/>
          <a:ea typeface="+mn-ea"/>
        </a:defRPr>
      </a:lvl5pPr>
      <a:lvl6pPr marL="2462213" indent="-176213" algn="l" defTabSz="457200" rtl="0" eaLnBrk="1" fontAlgn="base" hangingPunct="1">
        <a:lnSpc>
          <a:spcPts val="1400"/>
        </a:lnSpc>
        <a:spcBef>
          <a:spcPct val="0"/>
        </a:spcBef>
        <a:spcAft>
          <a:spcPct val="0"/>
        </a:spcAft>
        <a:buFont typeface="Lucida Grande" pitchFamily="-111" charset="0"/>
        <a:buChar char="&gt;"/>
        <a:tabLst>
          <a:tab pos="454025" algn="l"/>
          <a:tab pos="915988" algn="l"/>
          <a:tab pos="1370013" algn="l"/>
        </a:tabLst>
        <a:defRPr sz="1000">
          <a:solidFill>
            <a:schemeClr val="tx1"/>
          </a:solidFill>
          <a:latin typeface="+mn-lt"/>
          <a:ea typeface="+mn-ea"/>
        </a:defRPr>
      </a:lvl6pPr>
      <a:lvl7pPr marL="2919413" indent="-176213" algn="l" defTabSz="457200" rtl="0" eaLnBrk="1" fontAlgn="base" hangingPunct="1">
        <a:lnSpc>
          <a:spcPts val="1400"/>
        </a:lnSpc>
        <a:spcBef>
          <a:spcPct val="0"/>
        </a:spcBef>
        <a:spcAft>
          <a:spcPct val="0"/>
        </a:spcAft>
        <a:buFont typeface="Lucida Grande" pitchFamily="-111" charset="0"/>
        <a:buChar char="&gt;"/>
        <a:tabLst>
          <a:tab pos="454025" algn="l"/>
          <a:tab pos="915988" algn="l"/>
          <a:tab pos="1370013" algn="l"/>
        </a:tabLst>
        <a:defRPr sz="1000">
          <a:solidFill>
            <a:schemeClr val="tx1"/>
          </a:solidFill>
          <a:latin typeface="+mn-lt"/>
          <a:ea typeface="+mn-ea"/>
        </a:defRPr>
      </a:lvl7pPr>
      <a:lvl8pPr marL="3376613" indent="-176213" algn="l" defTabSz="457200" rtl="0" eaLnBrk="1" fontAlgn="base" hangingPunct="1">
        <a:lnSpc>
          <a:spcPts val="1400"/>
        </a:lnSpc>
        <a:spcBef>
          <a:spcPct val="0"/>
        </a:spcBef>
        <a:spcAft>
          <a:spcPct val="0"/>
        </a:spcAft>
        <a:buFont typeface="Lucida Grande" pitchFamily="-111" charset="0"/>
        <a:buChar char="&gt;"/>
        <a:tabLst>
          <a:tab pos="454025" algn="l"/>
          <a:tab pos="915988" algn="l"/>
          <a:tab pos="1370013" algn="l"/>
        </a:tabLst>
        <a:defRPr sz="1000">
          <a:solidFill>
            <a:schemeClr val="tx1"/>
          </a:solidFill>
          <a:latin typeface="+mn-lt"/>
          <a:ea typeface="+mn-ea"/>
        </a:defRPr>
      </a:lvl8pPr>
      <a:lvl9pPr marL="3833813" indent="-176213" algn="l" defTabSz="457200" rtl="0" eaLnBrk="1" fontAlgn="base" hangingPunct="1">
        <a:lnSpc>
          <a:spcPts val="1400"/>
        </a:lnSpc>
        <a:spcBef>
          <a:spcPct val="0"/>
        </a:spcBef>
        <a:spcAft>
          <a:spcPct val="0"/>
        </a:spcAft>
        <a:buFont typeface="Lucida Grande" pitchFamily="-111" charset="0"/>
        <a:buChar char="&gt;"/>
        <a:tabLst>
          <a:tab pos="454025" algn="l"/>
          <a:tab pos="915988" algn="l"/>
          <a:tab pos="1370013" algn="l"/>
        </a:tabLst>
        <a:defRPr sz="1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309" y="805604"/>
            <a:ext cx="2061069" cy="11450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99860" y="2485835"/>
            <a:ext cx="4648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</a:rPr>
              <a:t>Note: HEOR logo colors should match these </a:t>
            </a:r>
            <a:r>
              <a:rPr lang="en-US" sz="1400" dirty="0" err="1" smtClean="0">
                <a:solidFill>
                  <a:schemeClr val="tx1">
                    <a:lumMod val="75000"/>
                  </a:schemeClr>
                </a:solidFill>
              </a:rPr>
              <a:t>gMed</a:t>
            </a:r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</a:rPr>
              <a:t> colors</a:t>
            </a:r>
            <a:endParaRPr lang="en-US" sz="1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077347"/>
      </p:ext>
    </p:extLst>
  </p:cSld>
  <p:clrMapOvr>
    <a:masterClrMapping/>
  </p:clrMapOvr>
</p:sld>
</file>

<file path=ppt/theme/theme1.xml><?xml version="1.0" encoding="utf-8"?>
<a:theme xmlns:a="http://schemas.openxmlformats.org/drawingml/2006/main" name="White1">
  <a:themeElements>
    <a:clrScheme name="">
      <a:dk1>
        <a:srgbClr val="7E8082"/>
      </a:dk1>
      <a:lt1>
        <a:srgbClr val="FFFFFF"/>
      </a:lt1>
      <a:dk2>
        <a:srgbClr val="005596"/>
      </a:dk2>
      <a:lt2>
        <a:srgbClr val="ACB8BF"/>
      </a:lt2>
      <a:accent1>
        <a:srgbClr val="00A4E4"/>
      </a:accent1>
      <a:accent2>
        <a:srgbClr val="72CDF4"/>
      </a:accent2>
      <a:accent3>
        <a:srgbClr val="FFFFFF"/>
      </a:accent3>
      <a:accent4>
        <a:srgbClr val="6B6C6E"/>
      </a:accent4>
      <a:accent5>
        <a:srgbClr val="AACFEF"/>
      </a:accent5>
      <a:accent6>
        <a:srgbClr val="67BADD"/>
      </a:accent6>
      <a:hlink>
        <a:srgbClr val="F58025"/>
      </a:hlink>
      <a:folHlink>
        <a:srgbClr val="ACB8BF"/>
      </a:folHlink>
    </a:clrScheme>
    <a:fontScheme name="White1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lnDef>
  </a:objectDefaults>
  <a:extraClrSchemeLst>
    <a:extraClrScheme>
      <a:clrScheme name="White1 1">
        <a:dk1>
          <a:srgbClr val="005596"/>
        </a:dk1>
        <a:lt1>
          <a:srgbClr val="FFFFFF"/>
        </a:lt1>
        <a:dk2>
          <a:srgbClr val="231F20"/>
        </a:dk2>
        <a:lt2>
          <a:srgbClr val="ACB8BF"/>
        </a:lt2>
        <a:accent1>
          <a:srgbClr val="00A4E4"/>
        </a:accent1>
        <a:accent2>
          <a:srgbClr val="7E8082"/>
        </a:accent2>
        <a:accent3>
          <a:srgbClr val="FFFFFF"/>
        </a:accent3>
        <a:accent4>
          <a:srgbClr val="00477F"/>
        </a:accent4>
        <a:accent5>
          <a:srgbClr val="AACFEF"/>
        </a:accent5>
        <a:accent6>
          <a:srgbClr val="727375"/>
        </a:accent6>
        <a:hlink>
          <a:srgbClr val="F58025"/>
        </a:hlink>
        <a:folHlink>
          <a:srgbClr val="ACB8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3YBP Template_Slides for MSL DLs.ppt</Template>
  <TotalTime>22366</TotalTime>
  <Words>10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White1</vt:lpstr>
      <vt:lpstr>PowerPoint Presentation</vt:lpstr>
    </vt:vector>
  </TitlesOfParts>
  <Company>Genentech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2012-2014 Product X 3-Year Medical Plan</dc:title>
  <dc:creator>Brad Tada</dc:creator>
  <cp:lastModifiedBy>Genentech</cp:lastModifiedBy>
  <cp:revision>449</cp:revision>
  <cp:lastPrinted>2012-03-07T23:12:30Z</cp:lastPrinted>
  <dcterms:created xsi:type="dcterms:W3CDTF">2012-03-16T23:48:26Z</dcterms:created>
  <dcterms:modified xsi:type="dcterms:W3CDTF">2012-10-15T16:19:14Z</dcterms:modified>
</cp:coreProperties>
</file>